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0" r:id="rId15"/>
    <p:sldId id="258" r:id="rId16"/>
    <p:sldId id="259" r:id="rId17"/>
    <p:sldId id="261" r:id="rId18"/>
    <p:sldId id="262" r:id="rId19"/>
    <p:sldId id="263" r:id="rId20"/>
    <p:sldId id="264" r:id="rId21"/>
    <p:sldId id="265" r:id="rId22"/>
    <p:sldId id="26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hyperlink" Target="http://maven.apache.org/xsd/maven-4.0.0.xsd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GIT, Maven &amp; Jenkins</a:t>
            </a:r>
          </a:p>
        </p:txBody>
      </p:sp>
    </p:spTree>
    <p:extLst>
      <p:ext uri="{BB962C8B-B14F-4D97-AF65-F5344CB8AC3E}">
        <p14:creationId xmlns:p14="http://schemas.microsoft.com/office/powerpoint/2010/main" val="3738199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45" y="-168966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450" y="-318052"/>
            <a:ext cx="530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5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28" y="-387626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27" y="-298174"/>
            <a:ext cx="530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8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6" y="-188843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32" y="-188843"/>
            <a:ext cx="530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6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6" y="-109330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084" y="-218661"/>
            <a:ext cx="530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641363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2721"/>
          </a:xfrm>
        </p:spPr>
        <p:txBody>
          <a:bodyPr>
            <a:normAutofit/>
          </a:bodyPr>
          <a:lstStyle/>
          <a:p>
            <a:r>
              <a:rPr lang="en-US" sz="2800" b="1" dirty="0"/>
              <a:t>POM : Project Object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9" y="1252781"/>
            <a:ext cx="5181600" cy="1570571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8288"/>
            <a:ext cx="5181600" cy="2751810"/>
          </a:xfrm>
        </p:spPr>
      </p:pic>
      <p:sp>
        <p:nvSpPr>
          <p:cNvPr id="7" name="TextBox 6"/>
          <p:cNvSpPr txBox="1"/>
          <p:nvPr/>
        </p:nvSpPr>
        <p:spPr>
          <a:xfrm>
            <a:off x="6611815" y="992554"/>
            <a:ext cx="48533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Maven reads the pom.xml file to build a project.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Project Information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Dependencies (that we need for the project)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Plugins (has goals/lifecycle phases like ‘compile’, ‘Test’, ‘Install’)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Maven uses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Dependency Manager</a:t>
            </a:r>
            <a:r>
              <a:rPr lang="en-US" sz="1200" dirty="0"/>
              <a:t> to obtain dependencies. It looks into dependencies and plugins listed within the POM, and then it goes out to different repository (local and remote)</a:t>
            </a:r>
          </a:p>
          <a:p>
            <a:endParaRPr lang="en-US" dirty="0"/>
          </a:p>
          <a:p>
            <a:r>
              <a:rPr lang="en-US" b="1" dirty="0"/>
              <a:t>Eclipse Installation</a:t>
            </a:r>
          </a:p>
          <a:p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 eclipse go to Marketplace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Type ‘</a:t>
            </a:r>
            <a:r>
              <a:rPr lang="en-US" dirty="0" err="1"/>
              <a:t>tcf</a:t>
            </a:r>
            <a:r>
              <a:rPr lang="en-US" dirty="0"/>
              <a:t> terminal’, this will allow us a terminal in eclipse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Cntl+Alt+T</a:t>
            </a:r>
            <a:r>
              <a:rPr lang="en-US" dirty="0"/>
              <a:t> to open local command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 Windows -&gt; Show view -&gt; Others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Type ‘Terminal’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Install it.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8957" y="2719210"/>
            <a:ext cx="52021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What exactly happens when we use above command</a:t>
            </a:r>
          </a:p>
        </p:txBody>
      </p:sp>
    </p:spTree>
    <p:extLst>
      <p:ext uri="{BB962C8B-B14F-4D97-AF65-F5344CB8AC3E}">
        <p14:creationId xmlns:p14="http://schemas.microsoft.com/office/powerpoint/2010/main" val="349846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890"/>
          </a:xfrm>
        </p:spPr>
        <p:txBody>
          <a:bodyPr>
            <a:normAutofit/>
          </a:bodyPr>
          <a:lstStyle/>
          <a:p>
            <a:r>
              <a:rPr lang="en-US" sz="1400" b="1" dirty="0"/>
              <a:t>Chapter 1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19016"/>
            <a:ext cx="4876800" cy="2524125"/>
          </a:xfrm>
        </p:spPr>
      </p:pic>
      <p:pic>
        <p:nvPicPr>
          <p:cNvPr id="28" name="Content Placeholder 2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62" y="1886569"/>
            <a:ext cx="5181600" cy="2509122"/>
          </a:xfrm>
        </p:spPr>
      </p:pic>
      <p:cxnSp>
        <p:nvCxnSpPr>
          <p:cNvPr id="7" name="Straight Arrow Connector 6"/>
          <p:cNvCxnSpPr/>
          <p:nvPr/>
        </p:nvCxnSpPr>
        <p:spPr>
          <a:xfrm>
            <a:off x="4282831" y="123483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87631" y="1095405"/>
            <a:ext cx="2414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What version of object model POM is using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2745" y="1279348"/>
            <a:ext cx="2911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Name of the artifact that we are going to generate.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951049" y="1399958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58861" y="159143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14460" y="1470823"/>
            <a:ext cx="2911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Unique identifier</a:t>
            </a:r>
          </a:p>
        </p:txBody>
      </p:sp>
      <p:sp>
        <p:nvSpPr>
          <p:cNvPr id="16" name="Right Brace 15"/>
          <p:cNvSpPr/>
          <p:nvPr/>
        </p:nvSpPr>
        <p:spPr>
          <a:xfrm>
            <a:off x="7807568" y="1364575"/>
            <a:ext cx="109415" cy="3154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928707" y="1374343"/>
            <a:ext cx="134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We use these two to pull dependencies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78383" y="1808980"/>
            <a:ext cx="13403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Jar, War or Ear, default is jar, if we don’t include anything.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40368" y="1924396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52" y="2587662"/>
            <a:ext cx="4638095" cy="125714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4855991" y="3300291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24938" y="3196252"/>
            <a:ext cx="13403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Default lifecycle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8200" y="4085348"/>
            <a:ext cx="106832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/>
              <a:t>Setup a Basic Project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Create a Java Project in eclipse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Delete existing </a:t>
            </a:r>
            <a:r>
              <a:rPr lang="en-US" sz="1200" dirty="0" err="1"/>
              <a:t>src</a:t>
            </a:r>
            <a:endParaRPr lang="en-US" sz="12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Create new </a:t>
            </a:r>
            <a:r>
              <a:rPr lang="en-US" sz="1200" dirty="0" err="1"/>
              <a:t>src</a:t>
            </a:r>
            <a:r>
              <a:rPr lang="en-US" sz="1200" dirty="0"/>
              <a:t> (e.g. </a:t>
            </a:r>
            <a:r>
              <a:rPr lang="en-US" sz="1200" dirty="0" err="1"/>
              <a:t>src</a:t>
            </a:r>
            <a:r>
              <a:rPr lang="en-US" sz="1200" dirty="0"/>
              <a:t>/main/java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Selecting project name, create new xml file and name it pom.xml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Select “Create XML file from an XML schema file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/>
              <a:t>Next, Select XML Catalog entry and choose </a:t>
            </a:r>
            <a:r>
              <a:rPr lang="en-US" sz="1200" b="1" dirty="0">
                <a:hlinkClick r:id="rId5"/>
              </a:rPr>
              <a:t>http://maven.apache.org/xsd/maven-4.0.0.xsd</a:t>
            </a:r>
            <a:endParaRPr lang="en-US" sz="12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b="1" dirty="0"/>
              <a:t>Next</a:t>
            </a:r>
            <a:r>
              <a:rPr lang="en-US" sz="1200" dirty="0"/>
              <a:t>, delete Prefix p by editing Namespace Information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406" y="5601071"/>
            <a:ext cx="76104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419734"/>
            <a:ext cx="11338560" cy="6209665"/>
          </a:xfrm>
        </p:spPr>
        <p:txBody>
          <a:bodyPr/>
          <a:lstStyle/>
          <a:p>
            <a:r>
              <a:rPr lang="en-US" b="1" u="sng" dirty="0" err="1"/>
              <a:t>mvn</a:t>
            </a:r>
            <a:r>
              <a:rPr lang="en-US" b="1" u="sng" dirty="0"/>
              <a:t> site </a:t>
            </a:r>
            <a:r>
              <a:rPr lang="en-US" dirty="0"/>
              <a:t>-&gt; will create a web site for us and will take all info from pom.xml</a:t>
            </a:r>
          </a:p>
          <a:p>
            <a:r>
              <a:rPr lang="en-US" dirty="0"/>
              <a:t>It will create a directory called “site” and will put all </a:t>
            </a:r>
            <a:r>
              <a:rPr lang="en-US" dirty="0" err="1"/>
              <a:t>css</a:t>
            </a:r>
            <a:r>
              <a:rPr lang="en-US" dirty="0"/>
              <a:t>, images and </a:t>
            </a:r>
            <a:r>
              <a:rPr lang="en-US" dirty="0" err="1"/>
              <a:t>htmls</a:t>
            </a:r>
            <a:endParaRPr lang="en-US" dirty="0"/>
          </a:p>
          <a:p>
            <a:r>
              <a:rPr lang="en-US" dirty="0"/>
              <a:t>Get all standard Directory Layout from </a:t>
            </a:r>
            <a:r>
              <a:rPr lang="en-US" sz="1600" b="1" dirty="0"/>
              <a:t>http://maven.apache.org/guides/introduction/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912620"/>
            <a:ext cx="10077450" cy="5524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732270" y="3547426"/>
            <a:ext cx="128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15300" y="3362760"/>
            <a:ext cx="229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 Application</a:t>
            </a:r>
          </a:p>
        </p:txBody>
      </p:sp>
      <p:sp>
        <p:nvSpPr>
          <p:cNvPr id="9" name="Right Brace 8"/>
          <p:cNvSpPr/>
          <p:nvPr/>
        </p:nvSpPr>
        <p:spPr>
          <a:xfrm>
            <a:off x="6183630" y="3732092"/>
            <a:ext cx="262890" cy="725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541770" y="4102832"/>
            <a:ext cx="128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33373" y="3910230"/>
            <a:ext cx="229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Junit or other Test</a:t>
            </a:r>
          </a:p>
        </p:txBody>
      </p:sp>
    </p:spTree>
    <p:extLst>
      <p:ext uri="{BB962C8B-B14F-4D97-AF65-F5344CB8AC3E}">
        <p14:creationId xmlns:p14="http://schemas.microsoft.com/office/powerpoint/2010/main" val="1620091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50416"/>
            <a:ext cx="4914530" cy="5626547"/>
          </a:xfrm>
        </p:spPr>
        <p:txBody>
          <a:bodyPr>
            <a:normAutofit/>
          </a:bodyPr>
          <a:lstStyle/>
          <a:p>
            <a:r>
              <a:rPr lang="en-US" sz="1800" dirty="0"/>
              <a:t>POM file has inheritance like Java</a:t>
            </a:r>
          </a:p>
          <a:p>
            <a:r>
              <a:rPr lang="en-US" sz="1800" dirty="0"/>
              <a:t>Unlike Java, in child POM we can overwrite </a:t>
            </a:r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00" y="1350262"/>
            <a:ext cx="8620125" cy="3195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00" y="4504816"/>
            <a:ext cx="6610350" cy="86677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752730" y="4749553"/>
            <a:ext cx="470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Down 11"/>
          <p:cNvSpPr/>
          <p:nvPr/>
        </p:nvSpPr>
        <p:spPr>
          <a:xfrm>
            <a:off x="5732801" y="1127848"/>
            <a:ext cx="346229" cy="355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03143" y="4545368"/>
            <a:ext cx="467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see all POM info including super POM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461639" y="4651899"/>
            <a:ext cx="702861" cy="262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8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365" y="301587"/>
            <a:ext cx="4962525" cy="752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8139" y="481159"/>
            <a:ext cx="392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compile to different folder it can be also absolute path like </a:t>
            </a:r>
            <a:r>
              <a:rPr lang="en-US" sz="1400" dirty="0"/>
              <a:t>c:\&lt;folder&gt;\&lt;folder&gt;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5406501" y="577049"/>
            <a:ext cx="372862" cy="17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0112" y="1509204"/>
            <a:ext cx="88332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Inheritance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place all </a:t>
            </a:r>
            <a:r>
              <a:rPr lang="en-US" b="1" dirty="0"/>
              <a:t>boilerplate</a:t>
            </a:r>
            <a:r>
              <a:rPr lang="en-US" dirty="0"/>
              <a:t> info to parent POM such as dev info, company info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add </a:t>
            </a:r>
            <a:r>
              <a:rPr lang="en-US" b="1" dirty="0"/>
              <a:t>&lt;parent&gt;&lt;/parent&gt;</a:t>
            </a:r>
            <a:r>
              <a:rPr lang="en-US" dirty="0"/>
              <a:t> tag and add </a:t>
            </a:r>
            <a:r>
              <a:rPr lang="en-US" b="1" dirty="0"/>
              <a:t>&lt;</a:t>
            </a:r>
            <a:r>
              <a:rPr lang="en-US" b="1" dirty="0" err="1"/>
              <a:t>artifactID</a:t>
            </a:r>
            <a:r>
              <a:rPr lang="en-US" b="1" dirty="0"/>
              <a:t>&gt;</a:t>
            </a:r>
            <a:r>
              <a:rPr lang="en-US" dirty="0"/>
              <a:t>, </a:t>
            </a:r>
            <a:r>
              <a:rPr lang="en-US" b="1" dirty="0"/>
              <a:t>&lt;</a:t>
            </a:r>
            <a:r>
              <a:rPr lang="en-US" b="1" dirty="0" err="1"/>
              <a:t>groupId</a:t>
            </a:r>
            <a:r>
              <a:rPr lang="en-US" b="1" dirty="0"/>
              <a:t>&gt;</a:t>
            </a:r>
            <a:r>
              <a:rPr lang="en-US" dirty="0"/>
              <a:t> and </a:t>
            </a:r>
            <a:r>
              <a:rPr lang="en-US" b="1" dirty="0"/>
              <a:t>&lt;version&gt;</a:t>
            </a:r>
            <a:r>
              <a:rPr lang="en-US" dirty="0"/>
              <a:t>  in order to child to inherit from parent.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run parent POM (from Parent project run </a:t>
            </a:r>
            <a:r>
              <a:rPr lang="en-US" b="1" dirty="0" err="1"/>
              <a:t>mvn</a:t>
            </a:r>
            <a:r>
              <a:rPr lang="en-US" b="1" dirty="0"/>
              <a:t> install</a:t>
            </a:r>
            <a:r>
              <a:rPr lang="en-US" dirty="0"/>
              <a:t>) in order to register in local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help:effective-pom</a:t>
            </a:r>
            <a:r>
              <a:rPr lang="en-US" dirty="0"/>
              <a:t> to see parent is registered in local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mvn</a:t>
            </a:r>
            <a:r>
              <a:rPr lang="en-US" dirty="0"/>
              <a:t> clean -&gt; to clean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mvn</a:t>
            </a:r>
            <a:r>
              <a:rPr lang="en-US" dirty="0"/>
              <a:t> package -&gt; to create jar file (without profile)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Profile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real world we work for different environments. Maven ‘Profile’ allows us to set different properties for different environments.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mvn</a:t>
            </a:r>
            <a:r>
              <a:rPr lang="en-US" dirty="0"/>
              <a:t> –production package (specifying </a:t>
            </a:r>
            <a:r>
              <a:rPr lang="en-US" dirty="0" err="1"/>
              <a:t>mvn</a:t>
            </a:r>
            <a:r>
              <a:rPr lang="en-US" dirty="0"/>
              <a:t> – profile goal)</a:t>
            </a:r>
          </a:p>
          <a:p>
            <a:pPr lvl="1"/>
            <a:r>
              <a:rPr lang="en-US" b="1" u="sng" dirty="0"/>
              <a:t>Activator </a:t>
            </a:r>
            <a:r>
              <a:rPr lang="en-US" u="sng" dirty="0"/>
              <a:t>(determines which profile to run)</a:t>
            </a:r>
            <a:endParaRPr lang="en-US" b="1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3479" y="1180728"/>
            <a:ext cx="873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time we build, our jar file is going to be in this specific directory,</a:t>
            </a:r>
          </a:p>
        </p:txBody>
      </p:sp>
    </p:spTree>
    <p:extLst>
      <p:ext uri="{BB962C8B-B14F-4D97-AF65-F5344CB8AC3E}">
        <p14:creationId xmlns:p14="http://schemas.microsoft.com/office/powerpoint/2010/main" val="230101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3" y="124860"/>
            <a:ext cx="12082257" cy="711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2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51769" y="190803"/>
            <a:ext cx="5181600" cy="2011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769" y="2202181"/>
            <a:ext cx="10976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to create a maven project very quickly using </a:t>
            </a:r>
            <a:r>
              <a:rPr lang="en-US" u="sng" dirty="0"/>
              <a:t>archetype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Maven there is a </a:t>
            </a:r>
            <a:r>
              <a:rPr lang="en-US" sz="1400" b="1" u="sng" dirty="0"/>
              <a:t>archetype</a:t>
            </a:r>
            <a:r>
              <a:rPr lang="en-US" sz="1400" dirty="0"/>
              <a:t> plugin and that as generate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mvn</a:t>
            </a:r>
            <a:r>
              <a:rPr lang="en-US" sz="1400" dirty="0"/>
              <a:t> </a:t>
            </a:r>
            <a:r>
              <a:rPr lang="en-US" sz="1400" dirty="0" err="1"/>
              <a:t>archetype:generate</a:t>
            </a:r>
            <a:r>
              <a:rPr lang="en-US" sz="1400" dirty="0"/>
              <a:t> (when we execute this command it will install all archetype related files and will ask for setup (L 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will create a default project with </a:t>
            </a:r>
            <a:r>
              <a:rPr lang="en-US" sz="1400" dirty="0" err="1"/>
              <a:t>pom</a:t>
            </a:r>
            <a:r>
              <a:rPr lang="en-US" sz="1400" dirty="0"/>
              <a:t> file and </a:t>
            </a:r>
            <a:r>
              <a:rPr lang="en-US" sz="1400" dirty="0" err="1"/>
              <a:t>src</a:t>
            </a:r>
            <a:r>
              <a:rPr lang="en-US" sz="1400" dirty="0"/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make it eclipse project type </a:t>
            </a:r>
            <a:r>
              <a:rPr lang="en-US" sz="1400" dirty="0" err="1"/>
              <a:t>mvn</a:t>
            </a:r>
            <a:r>
              <a:rPr lang="en-US" sz="1400" dirty="0"/>
              <a:t> </a:t>
            </a:r>
            <a:r>
              <a:rPr lang="en-US" sz="1400" dirty="0" err="1"/>
              <a:t>eclipse:eclipse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Archetype are pre-defined projects like templates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769" y="3855720"/>
            <a:ext cx="995527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Dependency Management (search.maven.org -&gt; maven central repo)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Basic Dependency,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mvn</a:t>
            </a:r>
            <a:r>
              <a:rPr lang="en-US" sz="1400" b="1" dirty="0"/>
              <a:t> </a:t>
            </a:r>
            <a:r>
              <a:rPr lang="en-US" sz="1400" b="1" dirty="0" err="1"/>
              <a:t>dependency:copy-dependencies</a:t>
            </a:r>
            <a:r>
              <a:rPr lang="en-US" sz="1400" b="1" dirty="0"/>
              <a:t> -&gt; this will pull dependency to our local repo.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For updating version just update</a:t>
            </a:r>
          </a:p>
          <a:p>
            <a:pPr lvl="2"/>
            <a:r>
              <a:rPr lang="en-US" sz="1400" b="1" dirty="0"/>
              <a:t>The version and run below</a:t>
            </a:r>
          </a:p>
          <a:p>
            <a:pPr lvl="2"/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To get this </a:t>
            </a:r>
            <a:r>
              <a:rPr lang="en-US" sz="1400" b="1" u="sng" dirty="0"/>
              <a:t>dependency</a:t>
            </a:r>
            <a:r>
              <a:rPr lang="en-US" sz="1400" b="1" dirty="0"/>
              <a:t> to eclipse type </a:t>
            </a:r>
            <a:r>
              <a:rPr lang="en-US" sz="1400" b="1" dirty="0" err="1"/>
              <a:t>mvn</a:t>
            </a:r>
            <a:r>
              <a:rPr lang="en-US" sz="1400" b="1" dirty="0"/>
              <a:t> </a:t>
            </a:r>
            <a:r>
              <a:rPr lang="en-US" sz="1400" b="1" dirty="0" err="1"/>
              <a:t>eclipse:eclipse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Transitive Dependency (Dependence of dependency),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Connect to alternative remove repo.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mvn</a:t>
            </a:r>
            <a:r>
              <a:rPr lang="en-US" sz="1400" dirty="0"/>
              <a:t> </a:t>
            </a:r>
            <a:r>
              <a:rPr lang="en-US" sz="1400" dirty="0" err="1"/>
              <a:t>help:effective-pom</a:t>
            </a:r>
            <a:r>
              <a:rPr lang="en-US" sz="1400" dirty="0"/>
              <a:t> -&gt; shows remote repo where maven is getting jar files from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To add alternative repo go to maven installed folder-&gt;</a:t>
            </a:r>
            <a:r>
              <a:rPr lang="en-US" sz="1400" u="sng" dirty="0"/>
              <a:t>apache-maven-3.2.5-</a:t>
            </a:r>
            <a:r>
              <a:rPr lang="en-US" sz="1400" dirty="0"/>
              <a:t>&gt;</a:t>
            </a:r>
            <a:r>
              <a:rPr lang="en-US" sz="1400" dirty="0" err="1"/>
              <a:t>conf</a:t>
            </a:r>
            <a:r>
              <a:rPr lang="en-US" sz="1400" dirty="0"/>
              <a:t>&gt;</a:t>
            </a:r>
            <a:r>
              <a:rPr lang="en-US" sz="1400" u="sng" dirty="0"/>
              <a:t> </a:t>
            </a:r>
            <a:r>
              <a:rPr lang="en-US" sz="1400" dirty="0"/>
              <a:t>and edit settings.xml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</a:t>
            </a:r>
            <a:r>
              <a:rPr lang="en-US" sz="1400" b="1" dirty="0"/>
              <a:t>profile </a:t>
            </a:r>
            <a:r>
              <a:rPr lang="en-US" sz="1400" dirty="0"/>
              <a:t>section and use example there to use repository (L 21)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Understand dependency scope. (L22)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049" y="4183452"/>
            <a:ext cx="2963227" cy="1271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487" y="4619520"/>
            <a:ext cx="3629025" cy="50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953" y="5506469"/>
            <a:ext cx="2306002" cy="1078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263" y="6380595"/>
            <a:ext cx="2381250" cy="4086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4227" y="6350704"/>
            <a:ext cx="1449706" cy="208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932" y="6562219"/>
            <a:ext cx="1487567" cy="180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2274" y="6597445"/>
            <a:ext cx="1514475" cy="1449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8705" y="6539288"/>
            <a:ext cx="880110" cy="2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963217" y="538117"/>
            <a:ext cx="2955925" cy="1206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843" y="431074"/>
            <a:ext cx="110109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dirty="0"/>
              <a:t>There are 3 lifecycles 1. Default 2. Clean 3. Site and these has individual phases</a:t>
            </a:r>
          </a:p>
          <a:p>
            <a:pPr marL="685800" lvl="1" indent="-228600">
              <a:buAutoNum type="arabicPeriod"/>
            </a:pPr>
            <a:r>
              <a:rPr lang="en-US" sz="1200" dirty="0"/>
              <a:t>Default (it has 23 phases)</a:t>
            </a:r>
          </a:p>
          <a:p>
            <a:pPr marL="1143000" lvl="2" indent="-228600">
              <a:buAutoNum type="arabicPeriod"/>
            </a:pPr>
            <a:r>
              <a:rPr lang="en-US" sz="1200" dirty="0"/>
              <a:t>&gt; </a:t>
            </a:r>
            <a:r>
              <a:rPr lang="en-US" sz="1200" dirty="0" err="1"/>
              <a:t>mvn</a:t>
            </a:r>
            <a:r>
              <a:rPr lang="en-US" sz="1200" dirty="0"/>
              <a:t> </a:t>
            </a:r>
            <a:r>
              <a:rPr lang="en-US" sz="1200" dirty="0" err="1"/>
              <a:t>help:describe</a:t>
            </a:r>
            <a:r>
              <a:rPr lang="en-US" sz="1200" dirty="0"/>
              <a:t> –</a:t>
            </a:r>
            <a:r>
              <a:rPr lang="en-US" sz="1200" dirty="0" err="1"/>
              <a:t>Dcmd</a:t>
            </a:r>
            <a:r>
              <a:rPr lang="en-US" sz="1200" dirty="0"/>
              <a:t>=deploy (deploy phase of default </a:t>
            </a:r>
            <a:r>
              <a:rPr lang="en-US" sz="1200" dirty="0" err="1"/>
              <a:t>liyfecyle</a:t>
            </a:r>
            <a:r>
              <a:rPr lang="en-US" sz="1200" dirty="0"/>
              <a:t>)</a:t>
            </a:r>
          </a:p>
          <a:p>
            <a:pPr marL="1143000" lvl="2" indent="-228600">
              <a:buAutoNum type="arabicPeriod"/>
            </a:pPr>
            <a:r>
              <a:rPr lang="en-US" sz="1200" dirty="0"/>
              <a:t>We can also run multiple phases like &gt; </a:t>
            </a:r>
            <a:r>
              <a:rPr lang="en-US" sz="1200" dirty="0" err="1"/>
              <a:t>mvn</a:t>
            </a:r>
            <a:r>
              <a:rPr lang="en-US" sz="1200" dirty="0"/>
              <a:t> clean install</a:t>
            </a:r>
          </a:p>
          <a:p>
            <a:pPr marL="1143000" lvl="2" indent="-228600">
              <a:buAutoNum type="arabicPeriod"/>
            </a:pPr>
            <a:r>
              <a:rPr lang="en-US" sz="1200" dirty="0"/>
              <a:t>Important phases</a:t>
            </a:r>
          </a:p>
          <a:p>
            <a:pPr marL="1600200" lvl="3" indent="-228600">
              <a:buAutoNum type="arabicPeriod"/>
            </a:pPr>
            <a:r>
              <a:rPr lang="en-US" sz="1200" dirty="0"/>
              <a:t>Compile (Turns Java file to class file)</a:t>
            </a:r>
          </a:p>
          <a:p>
            <a:pPr marL="1600200" lvl="3" indent="-228600">
              <a:buAutoNum type="arabicPeriod"/>
            </a:pPr>
            <a:r>
              <a:rPr lang="en-US" sz="1200" dirty="0"/>
              <a:t>Test-compile (This will compile our all unit test)</a:t>
            </a:r>
          </a:p>
          <a:p>
            <a:pPr marL="1600200" lvl="3" indent="-228600">
              <a:buAutoNum type="arabicPeriod"/>
            </a:pPr>
            <a:r>
              <a:rPr lang="en-US" sz="1200" dirty="0"/>
              <a:t>Test (For particular unit test)</a:t>
            </a:r>
          </a:p>
          <a:p>
            <a:pPr marL="1600200" lvl="3" indent="-228600">
              <a:buAutoNum type="arabicPeriod"/>
            </a:pPr>
            <a:r>
              <a:rPr lang="en-US" sz="1200" dirty="0"/>
              <a:t>Package (compiles and package it in its distributed format like jar, war or ear)</a:t>
            </a:r>
          </a:p>
          <a:p>
            <a:pPr marL="1600200" lvl="3" indent="-228600">
              <a:buAutoNum type="arabicPeriod"/>
            </a:pPr>
            <a:r>
              <a:rPr lang="en-US" sz="1200" dirty="0"/>
              <a:t>Install (Takes #4 and puts in our local repo, this will allow other artifacts to depend</a:t>
            </a:r>
          </a:p>
          <a:p>
            <a:pPr lvl="4"/>
            <a:r>
              <a:rPr lang="en-US" sz="1200" dirty="0"/>
              <a:t>on this artifacts )</a:t>
            </a:r>
          </a:p>
          <a:p>
            <a:pPr marL="1600200" lvl="3" indent="-228600">
              <a:buAutoNum type="arabicPeriod"/>
            </a:pPr>
            <a:r>
              <a:rPr lang="en-US" sz="1200" dirty="0"/>
              <a:t>Deploy</a:t>
            </a:r>
          </a:p>
          <a:p>
            <a:pPr marL="685800" lvl="1" indent="-228600">
              <a:buAutoNum type="arabicPeriod"/>
            </a:pPr>
            <a:r>
              <a:rPr lang="en-US" sz="1200" dirty="0"/>
              <a:t>Clean &gt;</a:t>
            </a:r>
            <a:r>
              <a:rPr lang="en-US" sz="1200" dirty="0" err="1"/>
              <a:t>mvn</a:t>
            </a:r>
            <a:r>
              <a:rPr lang="en-US" sz="1200" dirty="0"/>
              <a:t> </a:t>
            </a:r>
            <a:r>
              <a:rPr lang="en-US" sz="1200" dirty="0" err="1"/>
              <a:t>help:describe</a:t>
            </a:r>
            <a:r>
              <a:rPr lang="en-US" sz="1200" dirty="0"/>
              <a:t> –</a:t>
            </a:r>
            <a:r>
              <a:rPr lang="en-US" sz="1200" dirty="0" err="1"/>
              <a:t>Dcmd</a:t>
            </a:r>
            <a:r>
              <a:rPr lang="en-US" sz="1200" dirty="0"/>
              <a:t>=clean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This will show clean lifecycle phases (e.g. pre-clean, clean, post-clean)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Goals (Like method in a class)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Goals preforms tasks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Plugins ( Comprise of number of goals) – like class (L 27)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mvn</a:t>
            </a:r>
            <a:r>
              <a:rPr lang="en-US" sz="1200" dirty="0"/>
              <a:t> </a:t>
            </a:r>
            <a:r>
              <a:rPr lang="en-US" sz="1200" dirty="0" err="1"/>
              <a:t>compiler:compile</a:t>
            </a:r>
            <a:r>
              <a:rPr lang="en-US" sz="1200" dirty="0"/>
              <a:t> (Plugins : goals)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mvn</a:t>
            </a:r>
            <a:r>
              <a:rPr lang="en-US" sz="1200" dirty="0"/>
              <a:t> </a:t>
            </a:r>
            <a:r>
              <a:rPr lang="en-US" sz="1200" dirty="0" err="1"/>
              <a:t>help:effective-pom</a:t>
            </a:r>
            <a:r>
              <a:rPr lang="en-US" sz="1200" dirty="0"/>
              <a:t> (shows all plugins)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mvn</a:t>
            </a:r>
            <a:r>
              <a:rPr lang="en-US" sz="1200" dirty="0"/>
              <a:t> </a:t>
            </a:r>
            <a:r>
              <a:rPr lang="en-US" sz="1200" dirty="0" err="1"/>
              <a:t>help:describe</a:t>
            </a:r>
            <a:r>
              <a:rPr lang="en-US" sz="1200" dirty="0"/>
              <a:t> –</a:t>
            </a:r>
            <a:r>
              <a:rPr lang="en-US" sz="1200" dirty="0" err="1"/>
              <a:t>Dplugin</a:t>
            </a:r>
            <a:r>
              <a:rPr lang="en-US" sz="1200" dirty="0"/>
              <a:t>=compiler -&gt; Describing the complier plugin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 err="1"/>
              <a:t>mvn</a:t>
            </a:r>
            <a:r>
              <a:rPr lang="en-US" sz="1200" dirty="0"/>
              <a:t> compiler :help –</a:t>
            </a:r>
            <a:r>
              <a:rPr lang="en-US" sz="1200" dirty="0" err="1"/>
              <a:t>Ddetail</a:t>
            </a:r>
            <a:r>
              <a:rPr lang="en-US" sz="1200" dirty="0"/>
              <a:t> = true –</a:t>
            </a:r>
            <a:r>
              <a:rPr lang="en-US" sz="1200" dirty="0" err="1"/>
              <a:t>Dgoal</a:t>
            </a:r>
            <a:r>
              <a:rPr lang="en-US" sz="1200" dirty="0"/>
              <a:t>=compile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143000" lvl="2" indent="-228600">
              <a:buAutoNum type="arabicPeriod"/>
            </a:pP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1851660"/>
            <a:ext cx="3089910" cy="89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7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Gradle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6420" y="365124"/>
            <a:ext cx="6343650" cy="6767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4870517"/>
            <a:ext cx="5041582" cy="1391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6" y="1375341"/>
            <a:ext cx="5041584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5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37" y="683877"/>
            <a:ext cx="2446483" cy="566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19" y="2533473"/>
            <a:ext cx="3622384" cy="19378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519" y="4488983"/>
            <a:ext cx="3622384" cy="23690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93" y="2533473"/>
            <a:ext cx="4135772" cy="1711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93" y="85466"/>
            <a:ext cx="4135772" cy="23289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4519" y="85466"/>
            <a:ext cx="3622384" cy="23289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165" y="2793369"/>
            <a:ext cx="3479354" cy="29361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45764" y="1776619"/>
            <a:ext cx="3179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Jetty should be run on JDK not on JRE so that it has access JDK tools when needed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393" y="4488983"/>
            <a:ext cx="40434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70C0"/>
                </a:solidFill>
              </a:rPr>
              <a:t>View</a:t>
            </a:r>
            <a:r>
              <a:rPr lang="en-US" sz="1100" dirty="0">
                <a:solidFill>
                  <a:srgbClr val="0070C0"/>
                </a:solidFill>
              </a:rPr>
              <a:t> Provides a nice way to group project and folder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u="sng" dirty="0">
                <a:solidFill>
                  <a:srgbClr val="0070C0"/>
                </a:solidFill>
              </a:rPr>
              <a:t>Projects</a:t>
            </a:r>
            <a:r>
              <a:rPr lang="en-US" sz="1100" dirty="0">
                <a:solidFill>
                  <a:srgbClr val="0070C0"/>
                </a:solidFill>
              </a:rPr>
              <a:t> also known as </a:t>
            </a:r>
            <a:r>
              <a:rPr lang="en-US" sz="1100" u="sng" dirty="0">
                <a:solidFill>
                  <a:srgbClr val="0070C0"/>
                </a:solidFill>
              </a:rPr>
              <a:t>jobs</a:t>
            </a:r>
            <a:r>
              <a:rPr lang="en-US" sz="1100" dirty="0">
                <a:solidFill>
                  <a:srgbClr val="0070C0"/>
                </a:solidFill>
              </a:rPr>
              <a:t> provides configuration or instruction for how to build the software.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70C0"/>
                </a:solidFill>
              </a:rPr>
              <a:t>When ready project will </a:t>
            </a:r>
            <a:r>
              <a:rPr lang="en-US" sz="1100" u="sng" dirty="0">
                <a:solidFill>
                  <a:srgbClr val="0070C0"/>
                </a:solidFill>
              </a:rPr>
              <a:t>queue</a:t>
            </a:r>
            <a:r>
              <a:rPr lang="en-US" sz="1100" dirty="0">
                <a:solidFill>
                  <a:srgbClr val="0070C0"/>
                </a:solidFill>
              </a:rPr>
              <a:t> up until there is available build  </a:t>
            </a:r>
            <a:r>
              <a:rPr lang="en-US" sz="1100" b="1" dirty="0"/>
              <a:t>Executor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0070C0"/>
                </a:solidFill>
              </a:rPr>
              <a:t>ready to execute the project’s build, which will communicate various tools like shell and/or Maven</a:t>
            </a:r>
            <a:endParaRPr 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3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48088" cy="6098796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227576" y="156323"/>
            <a:ext cx="4166235" cy="270319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169916" y="2935211"/>
            <a:ext cx="5022084" cy="28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19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8" y="0"/>
            <a:ext cx="9074247" cy="60162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87" y="4315625"/>
            <a:ext cx="2476500" cy="16330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3151" y="3940283"/>
            <a:ext cx="4147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Since we linked </a:t>
            </a:r>
            <a:r>
              <a:rPr lang="en-US" sz="1400" b="1" u="sng" dirty="0" err="1"/>
              <a:t>Gibhub</a:t>
            </a:r>
            <a:r>
              <a:rPr lang="en-US" sz="1400" b="1" u="sng" dirty="0"/>
              <a:t> it should now show up</a:t>
            </a:r>
          </a:p>
        </p:txBody>
      </p:sp>
    </p:spTree>
    <p:extLst>
      <p:ext uri="{BB962C8B-B14F-4D97-AF65-F5344CB8AC3E}">
        <p14:creationId xmlns:p14="http://schemas.microsoft.com/office/powerpoint/2010/main" val="3657513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ZIAU_~1\AppData\Local\Temp\SNAGHTML29472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" y="93945"/>
            <a:ext cx="12192000" cy="54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396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7" y="176168"/>
            <a:ext cx="4096144" cy="17484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44831" y="998290"/>
            <a:ext cx="310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224" y="96211"/>
            <a:ext cx="3716321" cy="182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938" y="96211"/>
            <a:ext cx="3461595" cy="18284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71545" y="998290"/>
            <a:ext cx="310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831" y="2121321"/>
            <a:ext cx="3310855" cy="533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343" y="3047691"/>
            <a:ext cx="2644193" cy="12668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4" idx="3"/>
          </p:cNvCxnSpPr>
          <p:nvPr/>
        </p:nvCxnSpPr>
        <p:spPr>
          <a:xfrm flipV="1">
            <a:off x="2944536" y="3665989"/>
            <a:ext cx="704675" cy="1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211" y="2654372"/>
            <a:ext cx="3489820" cy="19931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12810" y="2678359"/>
            <a:ext cx="463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check if any change, if so run the build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2810" y="3101563"/>
            <a:ext cx="4438650" cy="16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5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89" y="259797"/>
            <a:ext cx="52387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81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1" y="86031"/>
            <a:ext cx="3333750" cy="561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1" y="648006"/>
            <a:ext cx="3333750" cy="1499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51" y="2790563"/>
            <a:ext cx="2619375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2" y="2302516"/>
            <a:ext cx="2981325" cy="276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52" y="3152950"/>
            <a:ext cx="3333750" cy="971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076" y="86031"/>
            <a:ext cx="4072288" cy="3190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364" y="-18875"/>
            <a:ext cx="4639111" cy="4143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82" y="4284939"/>
            <a:ext cx="3438525" cy="400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4076" y="3381812"/>
            <a:ext cx="4072288" cy="2457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8002" y="4124500"/>
            <a:ext cx="3028688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9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71" y="-588894"/>
            <a:ext cx="5302840" cy="7141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63" y="-588894"/>
            <a:ext cx="5302840" cy="70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5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14900" cy="5772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509" y="788566"/>
            <a:ext cx="96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0"/>
            <a:ext cx="1477511" cy="476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142" y="1"/>
            <a:ext cx="5529394" cy="5772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64198" y="260059"/>
            <a:ext cx="110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02136" y="1468073"/>
            <a:ext cx="2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830187" y="327171"/>
            <a:ext cx="29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43039" y="5209563"/>
            <a:ext cx="5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4686" y="5075339"/>
            <a:ext cx="58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997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507" y="-208721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728" y="-278296"/>
            <a:ext cx="5928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4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7" y="-238539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94" y="-387626"/>
            <a:ext cx="530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3" y="-129209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084" y="-129209"/>
            <a:ext cx="530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1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0" y="-139148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15" y="-139148"/>
            <a:ext cx="530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4" y="-308113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058" y="-308113"/>
            <a:ext cx="530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7" y="-198783"/>
            <a:ext cx="530284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23" y="-198783"/>
            <a:ext cx="5302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2919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984</TotalTime>
  <Words>1037</Words>
  <Application>Microsoft Office PowerPoint</Application>
  <PresentationFormat>Widescreen</PresentationFormat>
  <Paragraphs>115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Gill Sans MT</vt:lpstr>
      <vt:lpstr>Gallery</vt:lpstr>
      <vt:lpstr>GIT, Maven &amp; 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Maven</vt:lpstr>
      <vt:lpstr>POM : Project Object Model</vt:lpstr>
      <vt:lpstr>Chapter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GIT, Maven &amp; Jenkins</dc:title>
  <dc:creator>Zia Chowdhury</dc:creator>
  <cp:lastModifiedBy>Ziaul Chowdhury</cp:lastModifiedBy>
  <cp:revision>37</cp:revision>
  <dcterms:created xsi:type="dcterms:W3CDTF">2016-09-06T06:13:23Z</dcterms:created>
  <dcterms:modified xsi:type="dcterms:W3CDTF">2017-09-24T18:56:14Z</dcterms:modified>
</cp:coreProperties>
</file>